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533400"/>
            <a:ext cx="5688632" cy="2868168"/>
          </a:xfrm>
        </p:spPr>
        <p:txBody>
          <a:bodyPr/>
          <a:lstStyle/>
          <a:p>
            <a:pPr algn="ctr"/>
            <a:r>
              <a:rPr lang="ru-RU" sz="3600" dirty="0" smtClean="0"/>
              <a:t> «Правильная речь воспитателя - залог грамотной речи воспитанников»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5373216"/>
            <a:ext cx="5114778" cy="1101248"/>
          </a:xfrm>
        </p:spPr>
        <p:txBody>
          <a:bodyPr/>
          <a:lstStyle/>
          <a:p>
            <a:r>
              <a:rPr lang="ru-RU" dirty="0" smtClean="0"/>
              <a:t>Подготовила:   учитель-логопед                                                                                                             Корабельникова Л.Ю.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239000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«Заговори, чтоб я тебя увидел»    Сократ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“Культура речи – владение нормами устного и письменного литературного языка (правилами произношения, ударения, грамматики, словоупотребления и т.д.), а также умение использовать выразительные языковые средства в разных условиях общения в соответствии с целями и содержанием речи”.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Требования к речи воспитателя детского сада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7239000" cy="3962840"/>
          </a:xfrm>
        </p:spPr>
        <p:txBody>
          <a:bodyPr/>
          <a:lstStyle/>
          <a:p>
            <a:r>
              <a:rPr lang="ru-RU" b="1" dirty="0" smtClean="0"/>
              <a:t>Правильность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 Точность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Логичность</a:t>
            </a:r>
          </a:p>
          <a:p>
            <a:r>
              <a:rPr lang="ru-RU" b="1" dirty="0" smtClean="0"/>
              <a:t>Чистота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Выразительность</a:t>
            </a:r>
          </a:p>
          <a:p>
            <a:r>
              <a:rPr lang="ru-RU" b="1" dirty="0" smtClean="0"/>
              <a:t>Богатство</a:t>
            </a:r>
          </a:p>
          <a:p>
            <a:r>
              <a:rPr lang="ru-RU" b="1" dirty="0" smtClean="0"/>
              <a:t>Уместность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   «Знатоки русской речи»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«</a:t>
            </a:r>
            <a:r>
              <a:rPr lang="ru-RU" sz="3200" dirty="0" smtClean="0">
                <a:solidFill>
                  <a:schemeClr val="tx2"/>
                </a:solidFill>
              </a:rPr>
              <a:t>Овощи</a:t>
            </a:r>
            <a:r>
              <a:rPr lang="ru-RU" sz="3200" dirty="0" smtClean="0"/>
              <a:t>»- </a:t>
            </a:r>
            <a:r>
              <a:rPr lang="ru-RU" sz="3200" dirty="0" err="1" smtClean="0"/>
              <a:t>свЁкла</a:t>
            </a:r>
            <a:r>
              <a:rPr lang="ru-RU" sz="3200" dirty="0" smtClean="0"/>
              <a:t>, </a:t>
            </a:r>
            <a:r>
              <a:rPr lang="ru-RU" sz="3200" dirty="0" err="1" smtClean="0"/>
              <a:t>щавЕль</a:t>
            </a:r>
            <a:endParaRPr lang="ru-RU" sz="3200" dirty="0" smtClean="0"/>
          </a:p>
          <a:p>
            <a:r>
              <a:rPr lang="ru-RU" sz="3200" dirty="0" smtClean="0"/>
              <a:t>«</a:t>
            </a:r>
            <a:r>
              <a:rPr lang="ru-RU" sz="3200" dirty="0" smtClean="0">
                <a:solidFill>
                  <a:schemeClr val="tx2"/>
                </a:solidFill>
              </a:rPr>
              <a:t>Фрукты</a:t>
            </a:r>
            <a:r>
              <a:rPr lang="ru-RU" sz="3200" dirty="0" smtClean="0"/>
              <a:t>» - </a:t>
            </a:r>
            <a:r>
              <a:rPr lang="ru-RU" sz="3200" dirty="0" err="1" smtClean="0"/>
              <a:t>слИвовый</a:t>
            </a:r>
            <a:r>
              <a:rPr lang="ru-RU" sz="3200" dirty="0" smtClean="0"/>
              <a:t>, </a:t>
            </a:r>
            <a:r>
              <a:rPr lang="ru-RU" sz="3200" dirty="0" err="1" smtClean="0"/>
              <a:t>грУшевый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«</a:t>
            </a:r>
            <a:r>
              <a:rPr lang="ru-RU" sz="3200" dirty="0" smtClean="0">
                <a:solidFill>
                  <a:schemeClr val="tx2"/>
                </a:solidFill>
              </a:rPr>
              <a:t>Одежда</a:t>
            </a:r>
            <a:r>
              <a:rPr lang="ru-RU" sz="3200" dirty="0" smtClean="0"/>
              <a:t>» - </a:t>
            </a:r>
            <a:r>
              <a:rPr lang="ru-RU" sz="3200" dirty="0" err="1" smtClean="0"/>
              <a:t>шАрфы</a:t>
            </a:r>
            <a:r>
              <a:rPr lang="ru-RU" sz="3200" dirty="0" smtClean="0"/>
              <a:t>, </a:t>
            </a:r>
            <a:r>
              <a:rPr lang="ru-RU" sz="3200" dirty="0" err="1" smtClean="0"/>
              <a:t>бАнты</a:t>
            </a:r>
            <a:r>
              <a:rPr lang="ru-RU" sz="3200" dirty="0" smtClean="0"/>
              <a:t>, </a:t>
            </a:r>
            <a:r>
              <a:rPr lang="ru-RU" sz="3200" dirty="0" err="1" smtClean="0"/>
              <a:t>красИвее</a:t>
            </a:r>
            <a:r>
              <a:rPr lang="ru-RU" sz="3200" dirty="0" smtClean="0"/>
              <a:t>, </a:t>
            </a:r>
            <a:r>
              <a:rPr lang="ru-RU" sz="3200" dirty="0" err="1" smtClean="0"/>
              <a:t>снялА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«</a:t>
            </a:r>
            <a:r>
              <a:rPr lang="ru-RU" sz="3200" dirty="0" smtClean="0">
                <a:solidFill>
                  <a:schemeClr val="tx2"/>
                </a:solidFill>
              </a:rPr>
              <a:t>Животные</a:t>
            </a:r>
            <a:r>
              <a:rPr lang="ru-RU" sz="3200" dirty="0" smtClean="0"/>
              <a:t>» - </a:t>
            </a:r>
            <a:r>
              <a:rPr lang="ru-RU" sz="3200" dirty="0" err="1" smtClean="0"/>
              <a:t>приручЁнный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«</a:t>
            </a:r>
            <a:r>
              <a:rPr lang="ru-RU" sz="3200" dirty="0" smtClean="0">
                <a:solidFill>
                  <a:schemeClr val="tx2"/>
                </a:solidFill>
              </a:rPr>
              <a:t>Работа</a:t>
            </a:r>
            <a:r>
              <a:rPr lang="ru-RU" sz="3200" dirty="0" smtClean="0"/>
              <a:t>» - Августовский семинар, </a:t>
            </a:r>
            <a:r>
              <a:rPr lang="ru-RU" sz="3200" dirty="0" err="1" smtClean="0"/>
              <a:t>досУг</a:t>
            </a:r>
            <a:r>
              <a:rPr lang="ru-RU" sz="3200" dirty="0" smtClean="0"/>
              <a:t>, </a:t>
            </a:r>
            <a:r>
              <a:rPr lang="ru-RU" sz="3200" dirty="0" err="1" smtClean="0"/>
              <a:t>снятА</a:t>
            </a:r>
            <a:r>
              <a:rPr lang="ru-RU" sz="3200" dirty="0" smtClean="0"/>
              <a:t> с питания, </a:t>
            </a:r>
            <a:r>
              <a:rPr lang="ru-RU" sz="3200" dirty="0" err="1" smtClean="0"/>
              <a:t>сОгнутый</a:t>
            </a:r>
            <a:r>
              <a:rPr lang="ru-RU" sz="3200" dirty="0" smtClean="0"/>
              <a:t> листок, </a:t>
            </a:r>
            <a:r>
              <a:rPr lang="ru-RU" sz="3200" dirty="0" err="1" smtClean="0"/>
              <a:t>зАнял</a:t>
            </a:r>
            <a:r>
              <a:rPr lang="ru-RU" sz="3200" dirty="0" smtClean="0"/>
              <a:t>, </a:t>
            </a:r>
            <a:r>
              <a:rPr lang="ru-RU" sz="3200" dirty="0" err="1" smtClean="0"/>
              <a:t>включЁн</a:t>
            </a:r>
            <a:r>
              <a:rPr lang="ru-RU" sz="3200" dirty="0" smtClean="0"/>
              <a:t>, </a:t>
            </a:r>
            <a:r>
              <a:rPr lang="ru-RU" sz="3200" dirty="0" err="1" smtClean="0"/>
              <a:t>включИм</a:t>
            </a:r>
            <a:r>
              <a:rPr lang="ru-RU" sz="3200" dirty="0" smtClean="0"/>
              <a:t>, </a:t>
            </a:r>
            <a:r>
              <a:rPr lang="ru-RU" sz="3200" dirty="0" err="1" smtClean="0"/>
              <a:t>включИт</a:t>
            </a:r>
            <a:r>
              <a:rPr lang="ru-RU" sz="3200" dirty="0" smtClean="0"/>
              <a:t>, </a:t>
            </a:r>
            <a:r>
              <a:rPr lang="ru-RU" sz="3200" dirty="0" err="1" smtClean="0"/>
              <a:t>клАла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261088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« Словом можно вылечить, а можно и убить !» 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01208"/>
            <a:ext cx="7239000" cy="1154528"/>
          </a:xfrm>
        </p:spPr>
        <p:txBody>
          <a:bodyPr/>
          <a:lstStyle/>
          <a:p>
            <a:pPr algn="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02884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5400" dirty="0" smtClean="0"/>
              <a:t>Древо мудрости 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2936"/>
            <a:ext cx="7239000" cy="3602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sz="5400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«Речь – удивительно сильное средство, но нужно иметь много ума, чтобы пользоваться им».                                        </a:t>
            </a:r>
          </a:p>
          <a:p>
            <a:pPr algn="r">
              <a:buNone/>
            </a:pPr>
            <a:r>
              <a:rPr lang="ru-RU" dirty="0" smtClean="0"/>
              <a:t>Г.Гегель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</TotalTime>
  <Words>168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 «Правильная речь воспитателя - залог грамотной речи воспитанников»</vt:lpstr>
      <vt:lpstr>«Заговори, чтоб я тебя увидел»    Сократ </vt:lpstr>
      <vt:lpstr> Требования к речи воспитателя детского сада</vt:lpstr>
      <vt:lpstr>    «Знатоки русской речи»</vt:lpstr>
      <vt:lpstr>« Словом можно вылечить, а можно и убить !»  </vt:lpstr>
      <vt:lpstr> Древо мудрости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ЭВМ</dc:creator>
  <cp:lastModifiedBy>ЭВМ</cp:lastModifiedBy>
  <cp:revision>7</cp:revision>
  <dcterms:created xsi:type="dcterms:W3CDTF">2014-10-22T13:21:18Z</dcterms:created>
  <dcterms:modified xsi:type="dcterms:W3CDTF">2018-03-01T16:28:18Z</dcterms:modified>
</cp:coreProperties>
</file>